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F16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485"/>
            <a:ext cx="12191695" cy="68070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F16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21332"/>
            <a:ext cx="12191695" cy="52153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F16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39862"/>
            <a:ext cx="12191695" cy="49782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F16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884"/>
            <a:ext cx="12191695" cy="675623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F16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34112"/>
            <a:ext cx="12191695" cy="35897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F16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616220"/>
            <a:ext cx="12191695" cy="16255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F16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86907"/>
            <a:ext cx="12191695" cy="58841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F16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F16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F16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F16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F16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51524"/>
            <a:ext cx="12191695" cy="455495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51044"/>
            <a:ext cx="12191695" cy="35559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Connexr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Connexr_AIOps_Industry</dc:title>
  <dc:subject>PptxGenJS Presentation</dc:subject>
  <dc:creator>Connexr</dc:creator>
  <cp:lastModifiedBy>Connexr</cp:lastModifiedBy>
  <cp:revision>1</cp:revision>
  <dcterms:created xsi:type="dcterms:W3CDTF">2026-04-01T17:46:50Z</dcterms:created>
  <dcterms:modified xsi:type="dcterms:W3CDTF">2026-04-01T17:46:50Z</dcterms:modified>
</cp:coreProperties>
</file>