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Tech &amp; Software</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Engineering the Digital Core</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TECHNOLOGY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Cloud-Native Platforms Built for Velocity and Scale</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Tech &amp; Software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Software companies accumulate technical debt over years of rapid growth, resulting in tightly coupled monolithic platforms that resist change. Release cycles slow dramatically as deployment risk and brittle integrations paralyze engineering teams. Infrastructure costs climb quarterly while reliability degrades under peak load. Teams spend the majority of their time on maintenance rather than product evolution. Users face repetitive manual workflows, inconsistent outputs, and complex interfaces that reduce engagement and increase churn.</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Kubernetes</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Microservices</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CI/CD</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Docker</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Terraform</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AWS/Azure/GCP</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React/Node</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Python/Go</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Cloud Native</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10x</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Deploy Frequency</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99.9%</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System Availability</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Cost Reduction</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3x</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Feature Adoption</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Engineering the Digital Core</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Mid-to-Large Software Company / Legacy Monolithic Platform</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Decade-old monolithic platform with tightly coupled architecture preventing independent service scaling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Release cycles slowed dramatically as deployment risk and brittle integrations paralyzed the engineering team</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Infrastructure costs climbing quarterly while reliability degraded under peak user load</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Engineering teams spending the majority of their time on maintenance rather than product evolution</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Applied the incremental strangler pattern, peeling off functionalities into independent microservices with production validation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Standardized containerization with Docker and deployed Kubernetes orchestration for horizontal scalability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automated CI/CD pipelines with security scanning, automated testing, and progressive rollouts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Eliminated all manual deployment gates through fully automated release workflows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10x increase in deploy frequency, from monthly to multiple daily releases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99.9% system availability with resilient, self-healing infrastructure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reduction in infrastructure costs through optimized cloud-native architecture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Zero manual gates remaining in the entire release pipeline</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AI Product Integration</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Project Management Platform / User Engagement Optimization</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Users spending significant time on repetitive tasks including documentation, analysis, and workflow coordination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Inconsistent outputs across user groups reducing quality and increasing rework</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Difficulty scaling human-intensive workflows as the user base grew</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User fatigue with complex interfaces reducing engagement and increasing churn</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smart summaries that auto-generate concise overviews from complex project threads and discussions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assisted content drafting for documents, updates, and reports with human-in-the-loop control</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semantic search enabling natural language queries across proprietary product data</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Designed progressive feature introduction to drive adoption without overwhelming existing workflows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15% retention uplift through embedded intelligent product features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 hours saved per user per week through automated documentation and search</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3x feature adoption rate compared to previous product releases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Measurable reduction in user fatigue and interface complexity complaints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TECHNOLOGY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Cloud-Native Architecture</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Designing and building cloud-native platforms on AWS, Azure, and GCP with serverless components, event-driven patterns, and infrastructure-as-code for repeatable deployments.</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Microservices &amp; Containers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Decomposing monolithic applications into independent microservices with Docker containerization, enabling teams to build, deploy, and scale services independently.</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CI/CD Automation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fully automated release pipelines with security scanning, progressive rollouts, automated testing, and zero manual gates from commit to production.</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Legacy Modernization</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Applying the strangler fig pattern to incrementally migrate legacy platforms to modern architectures with production validation at every step, reducing migration risk.</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AI/ML Engineering</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Embedding intelligent features into existing products using PyTorch, TensorFlow, LangChain, and OpenAI APIs with full MLOps pipelines for model training and deployment.</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Platform Engineering</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internal developer platforms that accelerate team velocity with self-service infrastructure, standardized tooling, and golden paths for common workflows.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TECHNOLOGY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DevOps &amp; SRE</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Implementing site reliability engineering practices with observability, incident management, SLO tracking, and automated remediation to maintain 99.9%+ availability.</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API-First Development</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Designing and documenting APIs before implementation using OpenAPI specifications, contract testing, and gateway management for seamless system integration.</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Kubernetes Orchestration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Deploying and managing Kubernetes clusters with Terraform and Pulumi for container orchestration, auto-scaling, service mesh, and multi-cluster management.</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Generative AI Integration</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and embedding generative capabilities including smart summaries, assisted content creation, semantic search, and conversational interfaces into existing products.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Performance Engineering</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Load testing, profiling, and optimizing application performance to handle peak traffic with predictable latency, efficient resource utilization, and graceful degradation.</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Security Engineering</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Implementing security-by-design with automated vulnerability scanning, dependency auditing, secrets management, and compliance controls embedded throughout the development lifecycle.</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Tech &amp; Software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technology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10x</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Deploy</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Frequency</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Monthly to multiple daily releases</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99.9%</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System</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Availability</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High-availability infrastructure</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Cost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Optimization</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Infrastructure spend reduction</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Zero</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Manual</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Gates</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Fully automated CI/CD pipelines</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15%</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Retention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Uplift</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embedded product features</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2hrs</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Saved Per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User/Week</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Workflow automation impact</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3x</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Feature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Adoption</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Accelerated user engagement</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100%</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Cloud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Native</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Full platform modernization</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Modern Engineering DNA</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We are engineers building for engineers. Our teams work across Kubernetes, Terraform, event-driven architectures, and modern language stacks to deliver platforms that engineering teams actually want to maintain and extend.</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Cloud-Native Architecture</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of monolith-to-microservices migrations, containerized deployments, and multi-cloud infrastructure. We build systems designed for horizontal scalability, resilience, and operational simplicity from day one.</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AI/ML Product Expertise</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embedding intelligent features into existing products. From semantic search to content generation to predictive workflows, we integrate capabilities that drive measurable engagement and retention.</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Platform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faster release cycles, higher system availability, lower infrastructure costs, and improved user engagement across your entire product portfolio.</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Tech &amp; Software Engineering the Digital Core</dc:title>
  <dc:subject>PptxGenJS Presentation</dc:subject>
  <dc:creator>ConnexR</dc:creator>
  <cp:lastModifiedBy>ConnexR</cp:lastModifiedBy>
  <cp:revision>1</cp:revision>
  <dcterms:created xsi:type="dcterms:W3CDTF">2026-04-01T16:46:08Z</dcterms:created>
  <dcterms:modified xsi:type="dcterms:W3CDTF">2026-04-01T16:46:08Z</dcterms:modified>
</cp:coreProperties>
</file>