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Transportation &amp; Airlines</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Connected Operations &amp; Fleet Intelligence</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TRANSPORTATION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Intelligent Platforms for Modern Logistics &amp; Aviation</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Transportation &amp; Airlines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Transportation and airline operators face operational data fragmented across IoT sensors, maintenance logs, and route planning systems. Reactive maintenance leads to costly unplanned downtime, where a single component failure can ground aircraft and trigger cascading shipment delays. Weather disruptions and airport congestion cause crew scheduling breakdowns, with manual recovery planning taking hours and resulting in flight cancellations. Siloed sensor data prevents holistic fleet health visibility, while regulatory compliance risks compound during extended operational disruptions.</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Fleet IoT</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Predictive Maint.</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Route Optimization</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Crew Scheduling</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Supply Chain</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Real-Time Tracking</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Airline Ops</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Digital Twin</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Cloud Native</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Reduced Downtime</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95%</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Prediction Accuracy</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60%</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Faster Recovery</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25%</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Fewer Cancellations</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Connected Operations &amp; Fleet Intelligence</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Large Logistics Operator / Mixed Air and Ground Fleet Network</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Operational data fragmented across IoT sensors, maintenance logs, and route planning systems with no unified view</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Reactive maintenance leading to costly unplanned downtime across the entire fleet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Single component failures cascading into grounded aircraft, shipment delays, and missed SLAs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Siloed sensor data preventing holistic fleet health visibility for operations teams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real-time data ingestion platform processing live sensor data, maintenance logs, and environmental telemetry into a unified data lake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predictive failure models analyzing component degradation patterns to forecast failures days in advance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automated workflow synchronization triggering maintenance orders and coordinating parts and mechanic availability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fleet-wide health dashboards providing real-time visibility into every asset across air and ground operations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reduction in unplanned downtime through predictive maintenance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95% prediction accuracy for component failure forecasting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20% cost savings in annual maintenance spend</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Zero catastrophic failures since platform deployment</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Crew Recovery &amp; Operational Continuity</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Major Global Airline / Network-Wide Disruption Management</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Weather disruptions and airport congestion causing cascading delays across the route network</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Crews frequently timing out or stranded out of position during extended disruptions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Manual recovery planning taking hours, leading to preventable flight cancellations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Regulatory compliance risks during extended delays with fragmented crew tracking and weather data</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an optimization engine generating automated recovery plans and reassigning crews across the network in minutes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mobile integration with real-time crew app updates and instant schedule notifications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instant compliance validation against FAA duty-time rules and union agreements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cost optimization logic minimizing overtime, hotel costs, and deadheading across recovery scenarios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60% faster recovery time from weather and operational disruptions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25% reduction in flight cancellations through automated crew reassignment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Full regulatory compliance maintained during every recovery event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Measurable improvement in crew satisfaction and operational confidence</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TRANSPORTATION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Fleet Intelligence &amp; IoT</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Real-time monitoring and data collection from mixed fleet assets using IoT sensors, telematics, and environmental telemetry integrated into a unified operational data lake.</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Predictive Maintenance</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Component failure prediction using machine learning models that analyze degradation patterns, enabling proactive intervention days before failures occur.</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Route Optimization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Intelligent routing algorithms that analyze traffic patterns, weather data, and delivery constraints to reduce transit times and fuel costs across the network.</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Crew Scheduling</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Automated crew assignment, recovery planning, and compliance management with real-time validation against duty-time rules and union agreements.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Supply Chain Visibility</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End-to-end tracking and coordination across logistics networks with real-time shipment status, exception alerts, and SLA monitoring dashboards.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Real-Time Tracking</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Live asset and vehicle positioning across all operations with geofencing, ETA prediction, and automated status updates for customers and dispatchers.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TRANSPORTATION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Airline Operations</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Specialized optimization for aviation sector disruption recovery, schedule management, gate assignment, and network-wide operational coordination.</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Autonomous Systems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Development support for self-driving vehicle integration including data pipelines, simulation environments, edge computing infrastructure, and safety validation.</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Demand Forecasting</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Predictive models for capacity and resource planning that analyze historical patterns, seasonal trends, and market signals to optimize fleet utilization.</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Safety &amp; Compliance</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Regulatory adherence and risk management systems covering FAA, DOT, and international safety standards with automated audit reporting and documentation.</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Digital Twin Logistics</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Virtual simulation environments for operations planning, enabling scenario testing, capacity modeling, and disruption impact analysis before real-world execution.</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Carbon Optimization</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Emissions reduction through intelligent routing, fleet electrification planning, fuel efficiency analytics, and sustainability reporting for regulatory and ESG goals.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Transportation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logistics and airline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Reduced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Downtime</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predictive maintenance</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95%</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Prediction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Accuracy</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Component failure forecasting</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Cost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Savings</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Annual maintenance spend reduction</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Zero</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Catastrophic</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Failures</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Post-deployment safety record</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60%</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Recovery</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Crew and schedule restoration</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25%</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Fewer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Cancellations</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automated crew recovery</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98%</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On-Time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Delivery</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Optimized route performance</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20%</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Asset Life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Extension</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Extended equipment lifespan</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Transportation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logistics, aviation, fleet management, and supply chain operations. We understand the operational and regulatory realities of moving goods and people at scale.</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Real-Time Data Architecture</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of IoT data platforms, predictive maintenance engines, and real-time tracking systems that process millions of sensor readings into actionable operational intelligence.</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Compliance-Ready Platforms</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solution is built with regulatory compliance at the core. From FAA duty-time rules to DOT safety standards, we build systems that maintain full audit readiness under pressure.</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Operational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reduced downtime, higher prediction accuracy, faster crew recovery, and lower maintenance costs across your entire operation.</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Transportation &amp; Airlines Connected Operations</dc:title>
  <dc:subject>PptxGenJS Presentation</dc:subject>
  <dc:creator>ConnexR</dc:creator>
  <cp:lastModifiedBy>ConnexR</cp:lastModifiedBy>
  <cp:revision>1</cp:revision>
  <dcterms:created xsi:type="dcterms:W3CDTF">2026-04-01T16:28:37Z</dcterms:created>
  <dcterms:modified xsi:type="dcterms:W3CDTF">2026-04-01T16:28:37Z</dcterms:modified>
</cp:coreProperties>
</file>